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FFC5-3547-4A1B-8C12-91C694054891}" type="datetimeFigureOut">
              <a:rPr lang="zh-CN" altLang="en-US" smtClean="0"/>
              <a:pPr/>
              <a:t>2020-09-24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CD6-F0E3-44EE-9266-3174FCD8A5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FFC5-3547-4A1B-8C12-91C694054891}" type="datetimeFigureOut">
              <a:rPr lang="zh-CN" altLang="en-US" smtClean="0"/>
              <a:pPr/>
              <a:t>2020-09-24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CD6-F0E3-44EE-9266-3174FCD8A5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FFC5-3547-4A1B-8C12-91C694054891}" type="datetimeFigureOut">
              <a:rPr lang="zh-CN" altLang="en-US" smtClean="0"/>
              <a:pPr/>
              <a:t>2020-09-24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CD6-F0E3-44EE-9266-3174FCD8A5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FFC5-3547-4A1B-8C12-91C694054891}" type="datetimeFigureOut">
              <a:rPr lang="zh-CN" altLang="en-US" smtClean="0"/>
              <a:pPr/>
              <a:t>2020-09-24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CD6-F0E3-44EE-9266-3174FCD8A5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FFC5-3547-4A1B-8C12-91C694054891}" type="datetimeFigureOut">
              <a:rPr lang="zh-CN" altLang="en-US" smtClean="0"/>
              <a:pPr/>
              <a:t>2020-09-24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CD6-F0E3-44EE-9266-3174FCD8A5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FFC5-3547-4A1B-8C12-91C694054891}" type="datetimeFigureOut">
              <a:rPr lang="zh-CN" altLang="en-US" smtClean="0"/>
              <a:pPr/>
              <a:t>2020-09-24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CD6-F0E3-44EE-9266-3174FCD8A5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FFC5-3547-4A1B-8C12-91C694054891}" type="datetimeFigureOut">
              <a:rPr lang="zh-CN" altLang="en-US" smtClean="0"/>
              <a:pPr/>
              <a:t>2020-09-24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CD6-F0E3-44EE-9266-3174FCD8A5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FFC5-3547-4A1B-8C12-91C694054891}" type="datetimeFigureOut">
              <a:rPr lang="zh-CN" altLang="en-US" smtClean="0"/>
              <a:pPr/>
              <a:t>2020-09-24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CD6-F0E3-44EE-9266-3174FCD8A5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FFC5-3547-4A1B-8C12-91C694054891}" type="datetimeFigureOut">
              <a:rPr lang="zh-CN" altLang="en-US" smtClean="0"/>
              <a:pPr/>
              <a:t>2020-09-24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CD6-F0E3-44EE-9266-3174FCD8A5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FFC5-3547-4A1B-8C12-91C694054891}" type="datetimeFigureOut">
              <a:rPr lang="zh-CN" altLang="en-US" smtClean="0"/>
              <a:pPr/>
              <a:t>2020-09-24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CD6-F0E3-44EE-9266-3174FCD8A5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FFC5-3547-4A1B-8C12-91C694054891}" type="datetimeFigureOut">
              <a:rPr lang="zh-CN" altLang="en-US" smtClean="0"/>
              <a:pPr/>
              <a:t>2020-09-24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DCD6-F0E3-44EE-9266-3174FCD8A5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FFC5-3547-4A1B-8C12-91C694054891}" type="datetimeFigureOut">
              <a:rPr lang="zh-CN" altLang="en-US" smtClean="0"/>
              <a:pPr/>
              <a:t>2020-09-24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CDCD6-F0E3-44EE-9266-3174FCD8A5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200921140342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天津市红桥区泰达实验中学</a:t>
            </a:r>
            <a:endParaRPr lang="en-US" altLang="zh-CN" sz="4000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红桥区南运河北路赵家场大街</a:t>
            </a:r>
            <a:r>
              <a:rPr lang="en-US" altLang="zh-CN" sz="4000" dirty="0" smtClean="0"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4000" dirty="0" smtClean="0">
                <a:latin typeface="黑体" pitchFamily="49" charset="-122"/>
                <a:ea typeface="黑体" pitchFamily="49" charset="-122"/>
              </a:rPr>
              <a:t>号）</a:t>
            </a:r>
            <a:endParaRPr lang="en-US" altLang="zh-CN" sz="4000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00921140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32656"/>
            <a:ext cx="5112568" cy="5760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2368" y="377280"/>
            <a:ext cx="923330" cy="648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 smtClean="0">
                <a:latin typeface="黑体" pitchFamily="49" charset="-122"/>
                <a:ea typeface="黑体" pitchFamily="49" charset="-122"/>
              </a:rPr>
              <a:t>泰达实验中学俯视图</a:t>
            </a:r>
            <a:endParaRPr lang="zh-CN" altLang="en-US" sz="4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0" y="0"/>
            <a:ext cx="9144000" cy="6858000"/>
            <a:chOff x="0" y="1196752"/>
            <a:chExt cx="9144000" cy="5661248"/>
          </a:xfrm>
        </p:grpSpPr>
        <p:pic>
          <p:nvPicPr>
            <p:cNvPr id="1026" name="Picture 2" descr="C:\Users\Administrator\Desktop\微信图片_20200921140341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196752"/>
              <a:ext cx="9144000" cy="566124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419872" y="2420888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0736" y="2420888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5776" y="2420888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0736" y="4149080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A303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5776" y="4149079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A301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9488" y="4149080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40352" y="4149080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19872" y="5939988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00736" y="5939988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55776" y="5939988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9488" y="5939988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40352" y="5939988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95392" y="5939988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19872" y="2348880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00736" y="2348880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55776" y="2348880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59488" y="2348880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40352" y="2348880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95392" y="2348880"/>
              <a:ext cx="77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19872" y="4150241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A302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12360" y="4149080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A306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67400" y="4149079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A304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31496" y="4150241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A305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00736" y="5877272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A203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55776" y="5877271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A201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419872" y="5878433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A202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812360" y="5877272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A206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67400" y="5877271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A204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931496" y="5878433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A205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00736" y="2348880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A403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55776" y="2348879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A401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19872" y="2350041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A402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812360" y="2348880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A406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067400" y="2348879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A404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931496" y="2350041"/>
              <a:ext cx="775320" cy="355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 smtClean="0">
                  <a:solidFill>
                    <a:srgbClr val="FF0000"/>
                  </a:solidFill>
                  <a:latin typeface="黑体" pitchFamily="49" charset="-122"/>
                </a:rPr>
                <a:t>A405</a:t>
              </a:r>
              <a:endParaRPr lang="zh-CN" altLang="en-US" sz="2200" dirty="0">
                <a:solidFill>
                  <a:srgbClr val="FF0000"/>
                </a:solidFill>
                <a:latin typeface="黑体" pitchFamily="49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95536" y="0"/>
          <a:ext cx="8424936" cy="6669349"/>
        </p:xfrm>
        <a:graphic>
          <a:graphicData uri="http://schemas.openxmlformats.org/drawingml/2006/table">
            <a:tbl>
              <a:tblPr/>
              <a:tblGrid>
                <a:gridCol w="1289941"/>
                <a:gridCol w="1289941"/>
                <a:gridCol w="1086416"/>
                <a:gridCol w="4758638"/>
              </a:tblGrid>
              <a:tr h="45339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  <a:r>
                        <a:rPr lang="zh-CN" altLang="en-US" sz="2000" b="0" i="0" u="none" strike="noStrike" baseline="0" dirty="0">
                          <a:solidFill>
                            <a:srgbClr val="000000"/>
                          </a:solidFill>
                          <a:latin typeface="宋体"/>
                        </a:rPr>
                        <a:t>年</a:t>
                      </a:r>
                      <a:r>
                        <a:rPr lang="en-US" altLang="zh-CN" sz="2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r>
                        <a:rPr lang="zh-CN" altLang="en-US" sz="2000" b="0" i="0" u="none" strike="noStrike" baseline="0" dirty="0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2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r>
                        <a:rPr lang="zh-CN" altLang="en-US" sz="2000" b="0" i="0" u="none" strike="noStrike" baseline="0" dirty="0">
                          <a:solidFill>
                            <a:srgbClr val="000000"/>
                          </a:solidFill>
                          <a:latin typeface="宋体"/>
                        </a:rPr>
                        <a:t>日（上午）考场分布图</a:t>
                      </a:r>
                      <a:endParaRPr lang="zh-CN" altLang="en-US" sz="20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912" marR="8912" marT="8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486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宋体"/>
                        </a:rPr>
                        <a:t>序号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宋体"/>
                        </a:rPr>
                        <a:t>教室号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考场号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课程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A201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1181 </a:t>
                      </a:r>
                      <a:r>
                        <a:rPr lang="zh-CN" altLang="en-US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马克思主义基本原理概论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A202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1181 </a:t>
                      </a:r>
                      <a:r>
                        <a:rPr lang="zh-CN" altLang="en-US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马克思主义基本原理概论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A203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1181 </a:t>
                      </a:r>
                      <a:r>
                        <a:rPr lang="zh-CN" altLang="en-US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马克思主义基本原理概论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A204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1181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马克思主义基本原理概论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A205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1181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马克思主义基本原理概论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A206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1181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马克思主义基本原理概论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A301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0933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设计概论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1102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液压与气压传动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A302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0331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心理学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1128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概率论与数理统计（经管类）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1353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运输与配送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A303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0471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西方经济学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1169 Java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语言程序设计（一）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3070 </a:t>
                      </a:r>
                      <a:r>
                        <a:rPr lang="zh-CN" altLang="en-US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会计与财务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A304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0312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现代汉语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0460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经济思想史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1181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马克思主义基本原理概论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A305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0270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市场营销学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0304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文学概论（一）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3343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电工与电子技术基础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A306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1181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马克思主义基本原理概论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A401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1181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马克思主义基本原理概论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A402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1181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马克思主义基本原理概论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A403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1181 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马克思主义基本原理概论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88027" y="144043"/>
          <a:ext cx="8676461" cy="6453309"/>
        </p:xfrm>
        <a:graphic>
          <a:graphicData uri="http://schemas.openxmlformats.org/drawingml/2006/table">
            <a:tbl>
              <a:tblPr/>
              <a:tblGrid>
                <a:gridCol w="1224136"/>
                <a:gridCol w="1296144"/>
                <a:gridCol w="1224136"/>
                <a:gridCol w="4932045"/>
              </a:tblGrid>
              <a:tr h="42294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年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日（下午）考场分布图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92" marR="8592" marT="859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19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序号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教室号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考场号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课程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A201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3344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机械基础（二）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A202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3344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机械基础（二）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A203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3344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机械基础（二）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A204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3344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机械基础（二）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A205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3344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机械基础（二）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A206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3344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机械基础（二）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A301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0755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护理学研究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1005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公共关系口才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1071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项目范围管理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A302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0758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精神障碍护理学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0934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材料加工和成型工艺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A303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0564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公共关系写作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0962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建设监理导论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1056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人员素质测评理论与方法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A304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1011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企业文化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1134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视听语言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1167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电子技术基础（三）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A305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0990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价值工程学应用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A306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3344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机械基础（二）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3344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机械基础（二）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3344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机械基础（二）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3344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机械基础（二）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3344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机械基础（二）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3344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机械基础（二）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3344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机械基础（二）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1519" y="44624"/>
          <a:ext cx="8640962" cy="6688376"/>
        </p:xfrm>
        <a:graphic>
          <a:graphicData uri="http://schemas.openxmlformats.org/drawingml/2006/table">
            <a:tbl>
              <a:tblPr/>
              <a:tblGrid>
                <a:gridCol w="1137905"/>
                <a:gridCol w="1238360"/>
                <a:gridCol w="1440160"/>
                <a:gridCol w="4824537"/>
              </a:tblGrid>
              <a:tr h="3098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年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日（上午）考场分布图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55" marR="6555" marT="65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888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序号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教室号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考场号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课程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A201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1180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中国近现代史纲要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1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A202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1345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毛泽东思想和中国特色社会主义理论体系概论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A203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1345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毛泽东思想和中国特色社会主义理论体系概论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A204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1345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毛泽东思想和中国特色社会主义理论体系概论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A205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1345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毛泽东思想和中国特色社会主义理论体系概论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A206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1345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毛泽东思想和中国特色社会主义理论体系概论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A301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0728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计算机系统结构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0753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护理学导论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1192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公务员制度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A302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1170 C++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程序设计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1180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中国近现代史纲要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3586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单片机原理及应用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A303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0676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高级财务会计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1075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项目风险管理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A304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0533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质量管理（一）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0563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公共关系策划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0594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计算机网络技术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A305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0445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保险法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1345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毛泽东思想和中国特色社会主义理论体系概论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3129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市场营销学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A306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1180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中国近现代史纲要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A401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1345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毛泽东思想和中国特色社会主义理论体系概论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A402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1345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毛泽东思想和中国特色社会主义理论体系概论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A403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1345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毛泽东思想和中国特色社会主义理论体系概论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A404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3342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生产作业管理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1520" y="-1"/>
          <a:ext cx="8496944" cy="6669358"/>
        </p:xfrm>
        <a:graphic>
          <a:graphicData uri="http://schemas.openxmlformats.org/drawingml/2006/table">
            <a:tbl>
              <a:tblPr/>
              <a:tblGrid>
                <a:gridCol w="971135"/>
                <a:gridCol w="1387336"/>
                <a:gridCol w="1387336"/>
                <a:gridCol w="4751137"/>
              </a:tblGrid>
              <a:tr h="43710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2020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年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月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日（下午）考场分布图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592" marR="8592" marT="85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序号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教室号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考场号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课程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A201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3066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互换性与测量基础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A202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3066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互换性与测量基础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A203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3066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互换性与测量基础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A204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3066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互换性与测量基础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A205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3066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互换性与测量基础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A206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3066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互换性与测量基础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A301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0730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软件工程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3346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数控机床与编程（一）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A302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0759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社区护理学（一）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0760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妇产科护理学（二）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0761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儿科护理学（二）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1135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动画设计稿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A303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1014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客户关系管理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CRM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1171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计算机网络原理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3066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互换性与测量基础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3396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管理学基础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A304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0799 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电子商务概论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A305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3066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互换性与测量基础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A306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3066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互换性与测量基础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3066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互换性与测量基础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3066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互换性与测量基础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3066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互换性与测量基础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3066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互换性与测量基础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3066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互换性与测量基础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A406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3066 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互换性与测量基础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833</Words>
  <Application>Microsoft Office PowerPoint</Application>
  <PresentationFormat>全屏显示(4:3)</PresentationFormat>
  <Paragraphs>373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38</cp:revision>
  <dcterms:created xsi:type="dcterms:W3CDTF">2020-09-21T06:05:17Z</dcterms:created>
  <dcterms:modified xsi:type="dcterms:W3CDTF">2020-09-24T09:52:10Z</dcterms:modified>
</cp:coreProperties>
</file>